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61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49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C88DE-11AD-4E16-9B90-76E89723F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A4EFA0-827C-4523-B7F5-77083A7D9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10F66-1250-4702-97F7-B9FD5196E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1BFF3-FF8A-4BBB-8CEE-E7FF271B8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05A96-CC67-4864-B696-D6EE24695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401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184C2-F39C-41A5-9B2D-1D231BF58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01FE2C-16FF-4060-961D-15FC4E54F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F401D-E20D-47E9-AA3A-99FE9728A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4651C-09C0-4B0D-B4F4-E8B8653BE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3F4AE-C051-4E5D-9446-437671AA3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09800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6C4195-0640-4D34-B1A6-D24D96E311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BBE02-3933-47C0-A915-D3DF238B6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11581-1BAB-4E4F-B813-C96CA5437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2FAE2-306F-4DB4-A090-FCE8E3533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6DFD3-396D-4A72-9D18-474C1E252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3211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360C5-762C-47AE-94F2-E4ACF39E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0AC0E-7434-4A45-8B09-5DADFEB8A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1F2AAA-46B6-49DC-A2FA-89F8A447E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B0C8E-7732-48AE-B990-2F49CF06A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87607-812A-4112-A280-76C493A54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17391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35A30-64A2-42A1-B53C-A1DDC375C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9EF9C9-B091-4E9E-96AD-990405F47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2C791-E2F0-4511-B98E-6670E94BF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300-3F4E-4BD7-AD4C-3A697C1AA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546B9-7A02-4C55-A08C-C2B89534C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57789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C5B14-8C4A-4750-A19D-0C2BA825B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22758-774E-405B-8598-8F2883204C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525F72-5416-4B04-8AE1-B2FA40F6E3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EC21B6-71B7-49DB-91CF-0E0DB37E3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6297B-6FD2-4BBA-920C-AC46A7494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37EEB-DDB8-418B-A030-3C6DFBFEF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9055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5660A-F0F5-479B-B792-C6A5661F0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740EF-A114-4AFB-A8D1-9C81BD621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CA318E-77CD-4E06-B337-A61F224C50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C3923F-588B-4AE2-9130-670BC4A288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8E4043-CC3A-4C13-816C-87D8494119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1792D8-A719-4F49-92F3-3DDE003E4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956A5-1173-4AAF-B207-21157DFA4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BF4C1F-E2F7-4E18-9280-A48F95060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6636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C3F72-F43E-44CC-B9A0-7785B0001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780007-B60E-42B7-9CFA-5EC1427CF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144133-8E38-44BE-8AAE-8ABBB6C82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3EB6BC-C254-4D97-8307-1F2D05519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50499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3A1734-3259-41AA-8ABD-5C3223F09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56E72A-705E-469F-BB32-C0EF3C211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F66EE-D19A-41FE-8A62-5BD502B0C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81795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99FAD-03F0-40A6-98EF-B19F0707D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3FEE2-A9DB-4538-8114-7688A34C1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FE9D0-C889-408C-8E85-A56B01C047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82FFDC-B733-4C2E-90DE-87A97A4D9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CF3523-6785-4C05-84DC-C4F57AA44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CD87ED-F37F-4973-82C7-C505AE4DF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7291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5C3E1-04C2-45C1-AB6B-8B3EBA789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6E07DC-E0C5-4731-B419-2ABA99150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34919-5645-4528-B172-81DE186C5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ACFB7-15AE-4CA3-AE83-D68758EEA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56E7F5-AA3D-4D9D-A29D-3E924FDEF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5C932-4912-4609-BE84-106EDA187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23102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5E2F67-AA56-4F0A-901B-F7416E105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B88B9-AA5E-4124-947E-7C77DD57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53795-3F4F-46FC-BDF7-9069814CD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8E8F0-B91F-4D3B-908D-CC7B526EF3BD}" type="datetimeFigureOut">
              <a:rPr lang="de-CH" smtClean="0"/>
              <a:t>06.11.2018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C1241-41E9-4820-8D1B-9405ACD43D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77BA6-81D6-492C-AA8A-AB76E748C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62C952-6694-4C1D-BA38-C9BE852CAAAF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82577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23CB0-D119-4712-B874-95EA2777DF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>
                <a:latin typeface="Segoe UI Light" panose="020B0502040204020203" pitchFamily="34" charset="0"/>
              </a:rPr>
              <a:t>SmartPi</a:t>
            </a:r>
            <a:endParaRPr lang="de-CH" dirty="0">
              <a:latin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810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E81F-FD95-4573-80B4-2D8EDACD2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Überblick</a:t>
            </a:r>
            <a:endParaRPr lang="de-CH" dirty="0">
              <a:solidFill>
                <a:srgbClr val="FF0000"/>
              </a:solidFill>
              <a:latin typeface="Segoe UI Light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984C3-26C2-4149-A0D6-F505BFDE5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de-CH" dirty="0"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Smart Home System</a:t>
            </a:r>
          </a:p>
          <a:p>
            <a:r>
              <a:rPr lang="de-CH" dirty="0"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Raspberry Pi</a:t>
            </a:r>
          </a:p>
          <a:p>
            <a:pPr lvl="1"/>
            <a:r>
              <a:rPr lang="de-CH" dirty="0"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Webserver</a:t>
            </a:r>
          </a:p>
          <a:p>
            <a:r>
              <a:rPr lang="de-CH" dirty="0"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Smart Mirror</a:t>
            </a:r>
          </a:p>
          <a:p>
            <a:pPr lvl="1"/>
            <a:r>
              <a:rPr lang="de-CH" dirty="0"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Erweitern + kompakter</a:t>
            </a:r>
          </a:p>
          <a:p>
            <a:r>
              <a:rPr lang="de-CH" dirty="0"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Smart </a:t>
            </a:r>
            <a:r>
              <a:rPr lang="de-CH" dirty="0" err="1"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Assistants</a:t>
            </a:r>
            <a:r>
              <a:rPr lang="de-CH" dirty="0"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beliebt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577977-45E2-4D86-B9EC-8DC67A426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681037"/>
            <a:ext cx="4824550" cy="27138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1D567B-BA49-4D84-B75D-E1071EB783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63154"/>
            <a:ext cx="4824551" cy="271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156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2FD1-99AA-42FA-B93B-6AEAD959D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</a:rPr>
              <a:t>Unterstützung und Automatisierung</a:t>
            </a:r>
            <a:endParaRPr lang="de-CH" dirty="0">
              <a:solidFill>
                <a:srgbClr val="FF0000"/>
              </a:solidFill>
              <a:latin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29553-759E-435C-8767-670C23005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6528" cy="4351338"/>
          </a:xfrm>
        </p:spPr>
        <p:txBody>
          <a:bodyPr/>
          <a:lstStyle/>
          <a:p>
            <a:r>
              <a:rPr lang="de-CH" dirty="0">
                <a:latin typeface="Segoe UI Light" panose="020B0502040204020203" pitchFamily="34" charset="0"/>
              </a:rPr>
              <a:t>Wecker</a:t>
            </a:r>
          </a:p>
          <a:p>
            <a:r>
              <a:rPr lang="de-CH" dirty="0">
                <a:latin typeface="Segoe UI Light" panose="020B0502040204020203" pitchFamily="34" charset="0"/>
              </a:rPr>
              <a:t>Wohnungstemperatur</a:t>
            </a:r>
          </a:p>
          <a:p>
            <a:r>
              <a:rPr lang="de-CH" dirty="0">
                <a:latin typeface="Segoe UI Light" panose="020B0502040204020203" pitchFamily="34" charset="0"/>
              </a:rPr>
              <a:t>Wetter und –vorhersage</a:t>
            </a:r>
          </a:p>
          <a:p>
            <a:r>
              <a:rPr lang="de-CH" dirty="0">
                <a:latin typeface="Segoe UI Light" panose="020B0502040204020203" pitchFamily="34" charset="0"/>
              </a:rPr>
              <a:t>E-Mail</a:t>
            </a:r>
          </a:p>
          <a:p>
            <a:r>
              <a:rPr lang="de-CH" dirty="0">
                <a:latin typeface="Segoe UI Light" panose="020B0502040204020203" pitchFamily="34" charset="0"/>
              </a:rPr>
              <a:t>Kalender</a:t>
            </a:r>
          </a:p>
          <a:p>
            <a:r>
              <a:rPr lang="de-CH" dirty="0">
                <a:latin typeface="Segoe UI Light" panose="020B0502040204020203" pitchFamily="34" charset="0"/>
              </a:rPr>
              <a:t>TTS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4F70CBB-D8D5-4D1F-AD34-70C517BCA6D0}"/>
              </a:ext>
            </a:extLst>
          </p:cNvPr>
          <p:cNvSpPr txBox="1">
            <a:spLocks/>
          </p:cNvSpPr>
          <p:nvPr/>
        </p:nvSpPr>
        <p:spPr>
          <a:xfrm>
            <a:off x="6367272" y="1825625"/>
            <a:ext cx="49865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>
                <a:latin typeface="Segoe UI Light" panose="020B0502040204020203" pitchFamily="34" charset="0"/>
              </a:rPr>
              <a:t>Kompatibilität</a:t>
            </a:r>
          </a:p>
          <a:p>
            <a:r>
              <a:rPr lang="de-CH" dirty="0">
                <a:latin typeface="Segoe UI Light" panose="020B0502040204020203" pitchFamily="34" charset="0"/>
              </a:rPr>
              <a:t>Software nicht verständlich</a:t>
            </a:r>
          </a:p>
          <a:p>
            <a:endParaRPr lang="de-CH" dirty="0">
              <a:latin typeface="Segoe UI Light" panose="020B0502040204020203" pitchFamily="34" charset="0"/>
            </a:endParaRPr>
          </a:p>
          <a:p>
            <a:r>
              <a:rPr lang="de-CH" dirty="0">
                <a:latin typeface="Segoe UI Light" panose="020B0502040204020203" pitchFamily="34" charset="0"/>
              </a:rPr>
              <a:t>Nützlich</a:t>
            </a:r>
          </a:p>
          <a:p>
            <a:r>
              <a:rPr lang="de-CH" dirty="0">
                <a:latin typeface="Segoe UI Light" panose="020B0502040204020203" pitchFamily="34" charset="0"/>
              </a:rPr>
              <a:t>TTS grosser Vorteil</a:t>
            </a:r>
          </a:p>
        </p:txBody>
      </p:sp>
    </p:spTree>
    <p:extLst>
      <p:ext uri="{BB962C8B-B14F-4D97-AF65-F5344CB8AC3E}">
        <p14:creationId xmlns:p14="http://schemas.microsoft.com/office/powerpoint/2010/main" val="2952514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881E7-BA56-4EE0-A6BA-9F2ECAFB6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</a:rPr>
              <a:t>Teile und Hardware</a:t>
            </a:r>
            <a:endParaRPr lang="de-CH" dirty="0">
              <a:solidFill>
                <a:srgbClr val="FF0000"/>
              </a:solidFill>
              <a:latin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3F4C9-5E64-44C6-8299-4992E9E0A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</a:rPr>
              <a:t>Raspberry Pi 3 B+ (€36.89, Amazon)</a:t>
            </a:r>
          </a:p>
          <a:p>
            <a:r>
              <a:rPr lang="de-CH" dirty="0">
                <a:latin typeface="Segoe UI Light" panose="020B0502040204020203" pitchFamily="34" charset="0"/>
              </a:rPr>
              <a:t>Netzteil (€9.91, Amazon)</a:t>
            </a:r>
          </a:p>
          <a:p>
            <a:r>
              <a:rPr lang="de-CH" dirty="0">
                <a:latin typeface="Segoe UI Light" panose="020B0502040204020203" pitchFamily="34" charset="0"/>
              </a:rPr>
              <a:t>Display (€16.88, Amazon)</a:t>
            </a:r>
          </a:p>
          <a:p>
            <a:r>
              <a:rPr lang="de-CH" dirty="0">
                <a:latin typeface="Segoe UI Light" panose="020B0502040204020203" pitchFamily="34" charset="0"/>
              </a:rPr>
              <a:t>Temperatursensor (€2.95, Amazon, €2.00)</a:t>
            </a:r>
          </a:p>
          <a:p>
            <a:r>
              <a:rPr lang="de-CH" dirty="0">
                <a:latin typeface="Segoe UI Light" panose="020B0502040204020203" pitchFamily="34" charset="0"/>
              </a:rPr>
              <a:t>Lautsprecher (€9.99, Amazon)</a:t>
            </a:r>
          </a:p>
          <a:p>
            <a:r>
              <a:rPr lang="de-CH" dirty="0">
                <a:latin typeface="Segoe UI Light" panose="020B0502040204020203" pitchFamily="34" charset="0"/>
              </a:rPr>
              <a:t>Total €78.62, CHF 90.06</a:t>
            </a:r>
          </a:p>
          <a:p>
            <a:r>
              <a:rPr lang="de-CH" dirty="0">
                <a:latin typeface="Segoe UI Light" panose="020B0502040204020203" pitchFamily="34" charset="0"/>
              </a:rPr>
              <a:t>Sperrholz und Leim für Gehäuse (&lt;CHF8.-)</a:t>
            </a:r>
          </a:p>
          <a:p>
            <a:r>
              <a:rPr lang="de-CH" dirty="0">
                <a:latin typeface="Segoe UI Light" panose="020B0502040204020203" pitchFamily="34" charset="0"/>
              </a:rPr>
              <a:t>Lieferzeit 2-3 Tage falls auf Lager</a:t>
            </a:r>
          </a:p>
        </p:txBody>
      </p:sp>
    </p:spTree>
    <p:extLst>
      <p:ext uri="{BB962C8B-B14F-4D97-AF65-F5344CB8AC3E}">
        <p14:creationId xmlns:p14="http://schemas.microsoft.com/office/powerpoint/2010/main" val="2866627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34871-5F68-444C-A451-DA303CD71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</a:rPr>
              <a:t>Planung</a:t>
            </a:r>
            <a:endParaRPr lang="de-CH" dirty="0">
              <a:solidFill>
                <a:srgbClr val="FF0000"/>
              </a:solidFill>
              <a:latin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11166-F4FD-4257-8B1D-89AE8645D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905664" cy="4351338"/>
          </a:xfrm>
        </p:spPr>
        <p:txBody>
          <a:bodyPr/>
          <a:lstStyle/>
          <a:p>
            <a:r>
              <a:rPr lang="de-CH" dirty="0">
                <a:latin typeface="Segoe UI Light" panose="020B0502040204020203" pitchFamily="34" charset="0"/>
              </a:rPr>
              <a:t>Eric</a:t>
            </a:r>
          </a:p>
          <a:p>
            <a:pPr lvl="1"/>
            <a:r>
              <a:rPr lang="de-CH" dirty="0">
                <a:latin typeface="Segoe UI Light" panose="020B0502040204020203" pitchFamily="34" charset="0"/>
              </a:rPr>
              <a:t>Wecker, Temperatur, Wetter</a:t>
            </a:r>
          </a:p>
          <a:p>
            <a:r>
              <a:rPr lang="de-CH" dirty="0">
                <a:latin typeface="Segoe UI Light" panose="020B0502040204020203" pitchFamily="34" charset="0"/>
              </a:rPr>
              <a:t>Alessandro</a:t>
            </a:r>
          </a:p>
          <a:p>
            <a:pPr lvl="1"/>
            <a:r>
              <a:rPr lang="de-CH" dirty="0" err="1">
                <a:latin typeface="Segoe UI Light" panose="020B0502040204020203" pitchFamily="34" charset="0"/>
              </a:rPr>
              <a:t>React</a:t>
            </a:r>
            <a:r>
              <a:rPr lang="de-CH" dirty="0">
                <a:latin typeface="Segoe UI Light" panose="020B0502040204020203" pitchFamily="34" charset="0"/>
              </a:rPr>
              <a:t>, E-Mail, Kalender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3EE3AD8-AA7E-4D3F-9E16-B395C6C3BBEE}"/>
              </a:ext>
            </a:extLst>
          </p:cNvPr>
          <p:cNvSpPr txBox="1">
            <a:spLocks/>
          </p:cNvSpPr>
          <p:nvPr/>
        </p:nvSpPr>
        <p:spPr>
          <a:xfrm>
            <a:off x="6348984" y="1825625"/>
            <a:ext cx="500481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>
                <a:latin typeface="Segoe UI Light" panose="020B0502040204020203" pitchFamily="34" charset="0"/>
              </a:rPr>
              <a:t>Display + Webserver</a:t>
            </a:r>
          </a:p>
          <a:p>
            <a:r>
              <a:rPr lang="de-CH" dirty="0">
                <a:latin typeface="Segoe UI Light" panose="020B0502040204020203" pitchFamily="34" charset="0"/>
              </a:rPr>
              <a:t>Wecker</a:t>
            </a:r>
          </a:p>
          <a:p>
            <a:r>
              <a:rPr lang="de-CH" dirty="0">
                <a:latin typeface="Segoe UI Light" panose="020B0502040204020203" pitchFamily="34" charset="0"/>
              </a:rPr>
              <a:t>Wohnungstemperatur</a:t>
            </a:r>
          </a:p>
          <a:p>
            <a:r>
              <a:rPr lang="de-CH" dirty="0">
                <a:latin typeface="Segoe UI Light" panose="020B0502040204020203" pitchFamily="34" charset="0"/>
              </a:rPr>
              <a:t>Wetter und –vorhersage</a:t>
            </a:r>
          </a:p>
          <a:p>
            <a:pPr marL="0" indent="0">
              <a:buNone/>
            </a:pPr>
            <a:endParaRPr lang="de-CH" dirty="0">
              <a:latin typeface="Segoe UI Light" panose="020B0502040204020203" pitchFamily="34" charset="0"/>
            </a:endParaRPr>
          </a:p>
          <a:p>
            <a:r>
              <a:rPr lang="de-CH" dirty="0">
                <a:latin typeface="Segoe UI Light" panose="020B0502040204020203" pitchFamily="34" charset="0"/>
              </a:rPr>
              <a:t>Vor Semesterende</a:t>
            </a:r>
          </a:p>
        </p:txBody>
      </p:sp>
    </p:spTree>
    <p:extLst>
      <p:ext uri="{BB962C8B-B14F-4D97-AF65-F5344CB8AC3E}">
        <p14:creationId xmlns:p14="http://schemas.microsoft.com/office/powerpoint/2010/main" val="1545135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09BA-8118-4BD2-96CE-06C3AFF0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FD245-CA5E-4226-B1FB-5F788FB5E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69084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25298-2A00-4600-A488-41331954F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</a:rPr>
              <a:t>Software und Technologien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14867-EFDF-4110-B7C4-86AD970B3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</a:rPr>
              <a:t>GitHub</a:t>
            </a:r>
          </a:p>
          <a:p>
            <a:r>
              <a:rPr lang="de-CH" dirty="0" err="1">
                <a:latin typeface="Segoe UI Light" panose="020B0502040204020203" pitchFamily="34" charset="0"/>
              </a:rPr>
              <a:t>React</a:t>
            </a:r>
            <a:endParaRPr lang="de-CH" dirty="0">
              <a:latin typeface="Segoe UI Light" panose="020B0502040204020203" pitchFamily="34" charset="0"/>
            </a:endParaRPr>
          </a:p>
          <a:p>
            <a:r>
              <a:rPr lang="de-CH" dirty="0">
                <a:latin typeface="Segoe UI Light" panose="020B0502040204020203" pitchFamily="34" charset="0"/>
              </a:rPr>
              <a:t>Java</a:t>
            </a:r>
          </a:p>
          <a:p>
            <a:pPr lvl="1"/>
            <a:r>
              <a:rPr lang="de-CH" dirty="0">
                <a:latin typeface="Segoe UI Light" panose="020B0502040204020203" pitchFamily="34" charset="0"/>
              </a:rPr>
              <a:t>E-Mail</a:t>
            </a:r>
          </a:p>
          <a:p>
            <a:r>
              <a:rPr lang="de-CH" dirty="0">
                <a:latin typeface="Segoe UI Light" panose="020B0502040204020203" pitchFamily="34" charset="0"/>
              </a:rPr>
              <a:t>Google API</a:t>
            </a:r>
          </a:p>
          <a:p>
            <a:pPr lvl="1"/>
            <a:r>
              <a:rPr lang="de-CH" dirty="0" err="1">
                <a:latin typeface="Segoe UI Light" panose="020B0502040204020203" pitchFamily="34" charset="0"/>
              </a:rPr>
              <a:t>Calendar</a:t>
            </a:r>
            <a:endParaRPr lang="de-CH" dirty="0">
              <a:latin typeface="Segoe UI Light" panose="020B0502040204020203" pitchFamily="34" charset="0"/>
            </a:endParaRPr>
          </a:p>
          <a:p>
            <a:r>
              <a:rPr lang="de-CH" dirty="0" err="1">
                <a:latin typeface="Segoe UI Light" panose="020B0502040204020203" pitchFamily="34" charset="0"/>
              </a:rPr>
              <a:t>OpenWeatherMap</a:t>
            </a:r>
            <a:r>
              <a:rPr lang="de-CH" dirty="0">
                <a:latin typeface="Segoe UI Light" panose="020B0502040204020203" pitchFamily="34" charset="0"/>
              </a:rPr>
              <a:t> API</a:t>
            </a:r>
          </a:p>
          <a:p>
            <a:r>
              <a:rPr lang="de-CH" dirty="0">
                <a:latin typeface="Segoe UI Light" panose="020B0502040204020203" pitchFamily="34" charset="0"/>
              </a:rPr>
              <a:t>MySQL</a:t>
            </a:r>
          </a:p>
        </p:txBody>
      </p:sp>
    </p:spTree>
    <p:extLst>
      <p:ext uri="{BB962C8B-B14F-4D97-AF65-F5344CB8AC3E}">
        <p14:creationId xmlns:p14="http://schemas.microsoft.com/office/powerpoint/2010/main" val="19978436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138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Segoe UI Light</vt:lpstr>
      <vt:lpstr>Office Theme</vt:lpstr>
      <vt:lpstr>SmartPi</vt:lpstr>
      <vt:lpstr>Überblick</vt:lpstr>
      <vt:lpstr>Unterstützung und Automatisierung</vt:lpstr>
      <vt:lpstr>Teile und Hardware</vt:lpstr>
      <vt:lpstr>Planung</vt:lpstr>
      <vt:lpstr>PowerPoint Presentation</vt:lpstr>
      <vt:lpstr>Software und Technologien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SmartPi</dc:title>
  <dc:creator>IronCube Gaming</dc:creator>
  <cp:lastModifiedBy>IronCube Gaming</cp:lastModifiedBy>
  <cp:revision>23</cp:revision>
  <dcterms:created xsi:type="dcterms:W3CDTF">2018-10-30T18:32:07Z</dcterms:created>
  <dcterms:modified xsi:type="dcterms:W3CDTF">2018-11-06T21:08:21Z</dcterms:modified>
</cp:coreProperties>
</file>

<file path=docProps/thumbnail.jpeg>
</file>